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58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C6FA8-84CA-496B-B858-FC761CC42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04CE6-9EC1-46A2-A162-381279706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1DA21-1073-4302-B35E-7B0F4BCC0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E2E-7638-4AA5-A191-703BD8BDF8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4ACEA-771A-4C13-8649-394842D09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7711F-1B04-4266-BDC2-8EDAF4F2C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61A-D338-472D-BA72-84CF827B0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7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33D93-2A08-4D80-85B6-638B9E20F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2AB3A-05B8-40CA-BAF5-313A7ACC4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16581-6299-4D61-B141-44599D1D0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E2E-7638-4AA5-A191-703BD8BDF8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028C6-AC0C-4797-B1E5-91AF5726F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336BA-CACD-4704-A2D8-645D788AD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61A-D338-472D-BA72-84CF827B0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8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B2ABAE-34B7-40E2-A589-C28C44EB1C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2C9912-DB31-4843-B529-A15E4866F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D01C7-C572-43D6-BBF1-7E4969C1A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E2E-7638-4AA5-A191-703BD8BDF8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51519-C844-472F-9D3C-E385A78D9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7A61B-9E46-46FB-9551-0E6DC2D3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61A-D338-472D-BA72-84CF827B0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0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6CF6E-F9CB-4CE8-AC72-08A44A54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1BC0B-0940-4750-BA0F-B0802669C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4A89B-B279-4EBB-AD70-F85CE0820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E2E-7638-4AA5-A191-703BD8BDF8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2C367-7BCF-4D47-83E8-BB591C18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62F2F-1FFE-4C51-8C4E-4FE30DC46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61A-D338-472D-BA72-84CF827B0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6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A52B9-74CF-417C-AEB9-37EDD74E6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99E46-E7D2-4A90-B31D-0192662F3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D80EE-FE91-4BC2-9824-53619B9B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E2E-7638-4AA5-A191-703BD8BDF8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B3453-7EB3-4874-BF7C-CCB7E7AB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C5B72-93ED-4B82-A476-C4FB049FA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61A-D338-472D-BA72-84CF827B0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7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C0BCD-9BD9-4E63-810B-8C3FBCBF6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1DD8-B15B-4695-A191-BA21C45AC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54241-C469-45D4-B808-93444EA78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8C1B6-721F-4A16-9DAE-F6DF0EC8E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E2E-7638-4AA5-A191-703BD8BDF8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4C39B-F344-4CD8-BF85-5F7861AA8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3A090-A7C7-48E5-86C9-7AB44D40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61A-D338-472D-BA72-84CF827B0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D5E1E-5458-41C7-965E-845D952FA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9C47B-9E41-4E69-BC4C-1703E8591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99FDFF-F842-4401-968A-CC1E77B72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82456-4184-4AB0-8050-7C9BCB1125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9D7F82-93C2-4849-BAA2-85B989074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981D9A-FD33-471C-9970-67A6A536E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E2E-7638-4AA5-A191-703BD8BDF8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641AC-C3D0-429E-B5B8-34437C9D2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9CE95C-2465-4D65-9A18-0677ADC7A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61A-D338-472D-BA72-84CF827B0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1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68A5-C22B-4386-9660-C62BAB204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8B4886-1A00-4BC3-BA2B-77A9C6F61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E2E-7638-4AA5-A191-703BD8BDF8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65CBE-0B09-44FA-80C0-C807B1D66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63A2C-C8B7-4BE6-985B-F2A0E093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61A-D338-472D-BA72-84CF827B0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5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FF406D-9BC7-4E6C-98EE-C2EBDAC3B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E2E-7638-4AA5-A191-703BD8BDF8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E8F53F-4BEA-4F20-A84B-63873533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CE8D2-8B54-499C-8A4C-6C106480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61A-D338-472D-BA72-84CF827B0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2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62F80-6E06-4620-884D-DF5B2D3D5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DC791-048D-4F26-8DD0-A83325740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30B1E-B18C-479D-91D4-EC6B177CC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0A786-9761-4D10-B075-B9FEB18B5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E2E-7638-4AA5-A191-703BD8BDF8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B1A2D-AA52-4F77-A73E-91A2D4EC8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BD009-8147-4D51-8D80-F4DBDC055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61A-D338-472D-BA72-84CF827B0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7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8D399-9111-4B0E-B67F-1C72C281D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622A39-2D9C-4EB8-8266-63C52C3160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B3153-1461-4F1B-9E0F-F5F1CF6DE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F4818-0907-48EA-A05A-E81225422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AE2E-7638-4AA5-A191-703BD8BDF8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D3010-1048-4594-B923-D4E3520A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E3A45-265A-44EC-A69F-A26742CF8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661A-D338-472D-BA72-84CF827B0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3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57A9BE-25C0-4247-9275-62E42A858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DEDACC-B340-4557-89D3-73FE20E03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7B4E2-BE85-49D5-9386-18B3C1AFB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AE2E-7638-4AA5-A191-703BD8BDF8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E8E5C-51E6-424B-9D95-040F17056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D9391-EB1B-4125-AC4F-CB8B3C356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C661A-D338-472D-BA72-84CF827B0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3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32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Triangle 3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36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147DAF-D447-45A7-9FFC-08E1DAD98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/>
              <a:t>Academia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831F1-F76A-4454-9A89-564858310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US" sz="2200" dirty="0"/>
              <a:t>Winston Tan MD</a:t>
            </a:r>
          </a:p>
          <a:p>
            <a:pPr algn="l"/>
            <a:r>
              <a:rPr lang="en-US" sz="2200" dirty="0"/>
              <a:t>Professor of Medicine</a:t>
            </a:r>
          </a:p>
          <a:p>
            <a:pPr algn="l"/>
            <a:r>
              <a:rPr lang="en-US" sz="2200" dirty="0"/>
              <a:t>Mayo Clinic</a:t>
            </a:r>
          </a:p>
        </p:txBody>
      </p:sp>
    </p:spTree>
    <p:extLst>
      <p:ext uri="{BB962C8B-B14F-4D97-AF65-F5344CB8AC3E}">
        <p14:creationId xmlns:p14="http://schemas.microsoft.com/office/powerpoint/2010/main" val="338319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&#10;&#10;Description automatically generated with low confidence">
            <a:extLst>
              <a:ext uri="{FF2B5EF4-FFF2-40B4-BE49-F238E27FC236}">
                <a16:creationId xmlns:a16="http://schemas.microsoft.com/office/drawing/2014/main" id="{FB2DB863-787A-4150-A473-76BFF0DB6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6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A5F716-98EF-42EF-A471-87C6DFDCC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87687D8-4EF1-4EF2-BF7E-74BB4A3D1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30093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C59FCC8-FDF9-48F8-AEFF-2B002CE57A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4394"/>
          <a:stretch/>
        </p:blipFill>
        <p:spPr>
          <a:xfrm>
            <a:off x="0" y="1"/>
            <a:ext cx="12192000" cy="6947314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6518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whiteboard&#10;&#10;Description automatically generated">
            <a:extLst>
              <a:ext uri="{FF2B5EF4-FFF2-40B4-BE49-F238E27FC236}">
                <a16:creationId xmlns:a16="http://schemas.microsoft.com/office/drawing/2014/main" id="{C9B7A238-B011-4C9F-9008-879511B0C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174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loor, toy, little, stuffed&#10;&#10;Description automatically generated">
            <a:extLst>
              <a:ext uri="{FF2B5EF4-FFF2-40B4-BE49-F238E27FC236}">
                <a16:creationId xmlns:a16="http://schemas.microsoft.com/office/drawing/2014/main" id="{1ED5EED1-A572-4F31-94C0-F997F0AB9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8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8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624AC59E-6D2A-44F2-9B41-03CF839D5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061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grass, outdoor, sign&#10;&#10;Description automatically generated">
            <a:extLst>
              <a:ext uri="{FF2B5EF4-FFF2-40B4-BE49-F238E27FC236}">
                <a16:creationId xmlns:a16="http://schemas.microsoft.com/office/drawing/2014/main" id="{B8234C3E-4DD3-4639-9264-1AA45936E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14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icture Thank You">
            <a:extLst>
              <a:ext uri="{FF2B5EF4-FFF2-40B4-BE49-F238E27FC236}">
                <a16:creationId xmlns:a16="http://schemas.microsoft.com/office/drawing/2014/main" id="{BFCB2FDD-9058-46AA-914B-9739BC6DA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602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</Words>
  <Application>Microsoft Office PowerPoint</Application>
  <PresentationFormat>Widescreen</PresentationFormat>
  <Paragraphs>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Rockwell</vt:lpstr>
      <vt:lpstr>Office Theme</vt:lpstr>
      <vt:lpstr>Academia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Academia</dc:title>
  <dc:creator>Tan, Winston, M.D.</dc:creator>
  <cp:lastModifiedBy>Tan, Winston, M.D.</cp:lastModifiedBy>
  <cp:revision>2</cp:revision>
  <dcterms:created xsi:type="dcterms:W3CDTF">2022-02-17T22:37:09Z</dcterms:created>
  <dcterms:modified xsi:type="dcterms:W3CDTF">2022-02-17T22:49:20Z</dcterms:modified>
</cp:coreProperties>
</file>